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4E8C3-B287-4C75-89AD-DD1003FA59E0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C3F73-D9F7-4F87-B47C-6037ACA35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5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C3F73-D9F7-4F87-B47C-6037ACA35F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2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Rose\Desktop\تصویر%20بسم%20الله%20الرحمن%20الرحیم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905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/>
              <a:t>عنوان پایان نامه</a:t>
            </a:r>
            <a:r>
              <a:rPr lang="fa-IR" sz="4000" dirty="0" smtClean="0"/>
              <a:t>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9718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استاد راهنما: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8100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/>
              <a:t>ا</a:t>
            </a:r>
            <a:r>
              <a:rPr lang="fa-IR" sz="2000" b="1" dirty="0" smtClean="0"/>
              <a:t>ستاد مشاور: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دانشجو : </a:t>
            </a:r>
          </a:p>
        </p:txBody>
      </p:sp>
      <p:pic>
        <p:nvPicPr>
          <p:cNvPr id="1026" name="Picture 1241" descr="ار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1447800" cy="9906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426058"/>
            <a:ext cx="6400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دانشگاه علوم پزشكي و خدمات بهداشتي درماني شهيد بهشتي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(دانشکده پیراپزشکی)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b="1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447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کارشناسي ارشد (يا دکتري): نام رشته تحصیلی درج گردد 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بیان مساله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133600"/>
            <a:ext cx="601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اهداف ، سوالات، فرضیات</a:t>
            </a:r>
            <a:endParaRPr lang="en-US" sz="4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مروری بر مطالعات گذشته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002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 smtClean="0"/>
              <a:t>روش پژوهش</a:t>
            </a:r>
            <a:endParaRPr lang="en-US" sz="4000" b="1" dirty="0" smtClean="0"/>
          </a:p>
          <a:p>
            <a:pPr algn="ctr" rtl="1"/>
            <a:r>
              <a:rPr lang="fa-IR" sz="4000" b="1" dirty="0" smtClean="0"/>
              <a:t>(متغیرها،جامعه،نمونه،محیط،روش انجام کار،روش و ابزار گردآوری داده ها،روش و</a:t>
            </a:r>
          </a:p>
          <a:p>
            <a:pPr algn="ctr" rtl="1"/>
            <a:r>
              <a:rPr lang="fa-IR" sz="4000" b="1" dirty="0" smtClean="0"/>
              <a:t>ابزار تحلیل داده هاو.....) </a:t>
            </a:r>
            <a:endParaRPr lang="en-US" sz="4000" b="1" dirty="0" smtClean="0"/>
          </a:p>
          <a:p>
            <a:pPr algn="r" rtl="1"/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098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 smtClean="0"/>
              <a:t>یافته ها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514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b="1" dirty="0" smtClean="0"/>
              <a:t>بحث و نتیجه گیری</a:t>
            </a:r>
            <a:endParaRPr lang="en-US" sz="4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</TotalTime>
  <Words>73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Zar</vt:lpstr>
      <vt:lpstr>Calibri</vt:lpstr>
      <vt:lpstr>Franklin Gothic Book</vt:lpstr>
      <vt:lpstr>Franklin Gothic Medium</vt:lpstr>
      <vt:lpstr>Tahoma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H.Sabzi</dc:creator>
  <cp:lastModifiedBy>dr.emami</cp:lastModifiedBy>
  <cp:revision>25</cp:revision>
  <dcterms:created xsi:type="dcterms:W3CDTF">2014-02-12T10:16:56Z</dcterms:created>
  <dcterms:modified xsi:type="dcterms:W3CDTF">2022-01-26T16:16:03Z</dcterms:modified>
</cp:coreProperties>
</file>