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60" r:id="rId6"/>
    <p:sldId id="266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4660"/>
  </p:normalViewPr>
  <p:slideViewPr>
    <p:cSldViewPr>
      <p:cViewPr varScale="1">
        <p:scale>
          <a:sx n="70" d="100"/>
          <a:sy n="70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4E8C3-B287-4C75-89AD-DD1003FA59E0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C3F73-D9F7-4F87-B47C-6037ACA35F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3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C3F73-D9F7-4F87-B47C-6037ACA35F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A9A90D-A9F5-4792-82C2-5649AC948ACE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9EFC3D-0E08-47F3-89E9-94343A0DE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Rose\Desktop\تصویر%20بسم%20الله%20الرحمن%20الرحیم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9050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/>
              <a:t>عنوان پایان نامه</a:t>
            </a:r>
            <a:r>
              <a:rPr lang="fa-IR" sz="4000" dirty="0" smtClean="0"/>
              <a:t>: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9718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/>
              <a:t>استاد راهنما(با ذکر نام مکان اشتغال و تخصص) :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810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/>
              <a:t>ا</a:t>
            </a:r>
            <a:r>
              <a:rPr lang="fa-IR" sz="2000" b="1" dirty="0" smtClean="0"/>
              <a:t>ستاد مشاور(با ذکر نام مکان اشتغال و تخصص) :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/>
              <a:t>دانشجو : </a:t>
            </a:r>
          </a:p>
        </p:txBody>
      </p:sp>
      <p:pic>
        <p:nvPicPr>
          <p:cNvPr id="1026" name="Picture 1241" descr="ار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"/>
            <a:ext cx="1447800" cy="9906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426058"/>
            <a:ext cx="64008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دانشگاه علوم پزشكي و خدمات بهداشتي درماني شهيد بهشتي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(دانشکده پیراپزشکی)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9855" y="311969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b="1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1447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کارشناسي ارشد (يا دکتري): نام رشته تحصیلی درج گردد </a:t>
            </a: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1336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 smtClean="0"/>
              <a:t> بيان مساله</a:t>
            </a:r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13360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 smtClean="0"/>
              <a:t>اهميت و نوآوری تحقيق</a:t>
            </a:r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133600"/>
            <a:ext cx="6019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 smtClean="0"/>
              <a:t>اهداف(کلی ، اختصاصی) ، سوالات، فرضیات</a:t>
            </a:r>
            <a:endParaRPr lang="en-US" sz="44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13360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 smtClean="0"/>
              <a:t>مروری بر مطالعات گذشته</a:t>
            </a:r>
            <a:endParaRPr lang="en-US" sz="4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6764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b="1" dirty="0" smtClean="0"/>
              <a:t>روش پژوهش</a:t>
            </a:r>
            <a:endParaRPr lang="en-US" sz="4000" b="1" dirty="0" smtClean="0"/>
          </a:p>
          <a:p>
            <a:pPr algn="ctr" rtl="1"/>
            <a:r>
              <a:rPr lang="fa-IR" sz="4000" b="1" dirty="0" smtClean="0"/>
              <a:t>(متغیرها،جامعه،نمونه،محیط،روش انجام کار،روش و ابزار گردآوری داده ها،روش و</a:t>
            </a:r>
          </a:p>
          <a:p>
            <a:pPr algn="ctr" rtl="1"/>
            <a:r>
              <a:rPr lang="fa-IR" sz="4000" b="1" dirty="0" smtClean="0"/>
              <a:t>ابزار تحلیل داده هاو.....) </a:t>
            </a:r>
            <a:endParaRPr lang="en-US" sz="4000" b="1" dirty="0" smtClean="0"/>
          </a:p>
          <a:p>
            <a:pPr algn="r" rtl="1"/>
            <a:endParaRPr lang="en-US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</TotalTime>
  <Words>89</Words>
  <Application>Microsoft Office PowerPoint</Application>
  <PresentationFormat>On-screen Show (4:3)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 Zar</vt:lpstr>
      <vt:lpstr>Calibri</vt:lpstr>
      <vt:lpstr>Franklin Gothic Book</vt:lpstr>
      <vt:lpstr>Franklin Gothic Medium</vt:lpstr>
      <vt:lpstr>Tahoma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H.Sabzi</dc:creator>
  <cp:lastModifiedBy>dr.emami</cp:lastModifiedBy>
  <cp:revision>29</cp:revision>
  <dcterms:created xsi:type="dcterms:W3CDTF">2014-02-12T10:16:56Z</dcterms:created>
  <dcterms:modified xsi:type="dcterms:W3CDTF">2022-01-26T16:15:39Z</dcterms:modified>
</cp:coreProperties>
</file>